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58C6E1-C427-42C6-8A9D-489F740B4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9AFE8E-A5F7-4FE5-B628-ED7755319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1142984"/>
            <a:ext cx="7715304" cy="2643206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Тема урока:</a:t>
            </a:r>
            <a:br>
              <a:rPr lang="ru-RU" sz="5400" dirty="0" smtClean="0"/>
            </a:br>
            <a:r>
              <a:rPr lang="ru-RU" sz="5400" dirty="0" smtClean="0"/>
              <a:t>Внешняя </a:t>
            </a:r>
            <a:r>
              <a:rPr lang="ru-RU" sz="5400" dirty="0"/>
              <a:t>политика </a:t>
            </a:r>
            <a:br>
              <a:rPr lang="ru-RU" sz="5400" dirty="0"/>
            </a:br>
            <a:r>
              <a:rPr lang="ru-RU" sz="5400" dirty="0"/>
              <a:t>Александра </a:t>
            </a:r>
            <a:r>
              <a:rPr lang="en-US" sz="5400" dirty="0" smtClean="0"/>
              <a:t>III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>
                <a:cs typeface="Arial" charset="0"/>
              </a:rPr>
              <a:t/>
            </a:r>
            <a:br>
              <a:rPr lang="en-US" sz="5400" dirty="0" smtClean="0">
                <a:cs typeface="Arial" charset="0"/>
              </a:rPr>
            </a:br>
            <a:endParaRPr lang="ru-RU" sz="5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>
            <a:normAutofit fontScale="47500" lnSpcReduction="20000"/>
          </a:bodyPr>
          <a:lstStyle/>
          <a:p>
            <a:endParaRPr lang="ru-RU" dirty="0" smtClean="0">
              <a:cs typeface="Arial" charset="0"/>
            </a:endParaRPr>
          </a:p>
          <a:p>
            <a:endParaRPr lang="ru-RU" dirty="0" smtClean="0">
              <a:cs typeface="Arial" charset="0"/>
            </a:endParaRPr>
          </a:p>
          <a:p>
            <a:r>
              <a:rPr lang="ru-RU" sz="4500" dirty="0" smtClean="0">
                <a:solidFill>
                  <a:schemeClr val="tx1"/>
                </a:solidFill>
                <a:cs typeface="Arial" charset="0"/>
              </a:rPr>
              <a:t>Кушнарёва Татьяна Анатольевна </a:t>
            </a:r>
            <a:br>
              <a:rPr lang="ru-RU" sz="4500" dirty="0" smtClean="0">
                <a:solidFill>
                  <a:schemeClr val="tx1"/>
                </a:solidFill>
                <a:cs typeface="Arial" charset="0"/>
              </a:rPr>
            </a:br>
            <a:r>
              <a:rPr lang="ru-RU" sz="4500" dirty="0" smtClean="0">
                <a:solidFill>
                  <a:schemeClr val="tx1"/>
                </a:solidFill>
                <a:cs typeface="Arial" charset="0"/>
              </a:rPr>
              <a:t>Учитель истории, обществознания, </a:t>
            </a:r>
            <a:r>
              <a:rPr lang="ru-RU" sz="4500" dirty="0" err="1" smtClean="0">
                <a:solidFill>
                  <a:schemeClr val="tx1"/>
                </a:solidFill>
                <a:cs typeface="Arial" charset="0"/>
              </a:rPr>
              <a:t>кубановедения</a:t>
            </a:r>
            <a:r>
              <a:rPr lang="ru-RU" sz="4500" dirty="0" smtClean="0">
                <a:solidFill>
                  <a:schemeClr val="tx1"/>
                </a:solidFill>
                <a:cs typeface="Arial" charset="0"/>
              </a:rPr>
              <a:t>, ОПК.</a:t>
            </a:r>
          </a:p>
          <a:p>
            <a:r>
              <a:rPr lang="ru-RU" sz="4500" dirty="0" smtClean="0">
                <a:solidFill>
                  <a:schemeClr val="tx1"/>
                </a:solidFill>
                <a:cs typeface="Arial" charset="0"/>
              </a:rPr>
              <a:t>Краснодарский край г.Апшеронск</a:t>
            </a:r>
          </a:p>
          <a:p>
            <a:r>
              <a:rPr lang="ru-RU" sz="4500" dirty="0" smtClean="0">
                <a:solidFill>
                  <a:schemeClr val="tx1"/>
                </a:solidFill>
                <a:cs typeface="Arial" charset="0"/>
              </a:rPr>
              <a:t>МБОУСОШ № 4</a:t>
            </a:r>
            <a:r>
              <a:rPr lang="en-US" sz="4500" dirty="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4500" dirty="0" smtClean="0">
                <a:solidFill>
                  <a:schemeClr val="tx1"/>
                </a:solidFill>
                <a:cs typeface="Arial" charset="0"/>
              </a:rPr>
            </a:br>
            <a:endParaRPr lang="en-US" sz="45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76250"/>
            <a:ext cx="7772400" cy="1143000"/>
          </a:xfrm>
        </p:spPr>
        <p:txBody>
          <a:bodyPr/>
          <a:lstStyle/>
          <a:p>
            <a:r>
              <a:rPr lang="ru-RU"/>
              <a:t>Сопоставьте колонки:</a:t>
            </a:r>
          </a:p>
        </p:txBody>
      </p:sp>
      <p:graphicFrame>
        <p:nvGraphicFramePr>
          <p:cNvPr id="18460" name="Group 2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9340"/>
        </p:xfrm>
        <a:graphic>
          <a:graphicData uri="http://schemas.openxmlformats.org/drawingml/2006/table">
            <a:tbl>
              <a:tblPr/>
              <a:tblGrid>
                <a:gridCol w="2027238"/>
                <a:gridCol w="6202362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А.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Рост антирусских настроений и смена правителя привели к разрыву дипломатических отношений с Россией.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Усиление позиций на Балканах превратило ее в основного соперника России на Балканах.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3.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Австро-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Венгрия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Сближение с Россией выразилось в предоставлении кредитов и в конвенции.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4.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Болгария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Г.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Столкновение интересов с Россией на Дальнем Востоке приближало военный конфликт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61" name="Picture 29" descr="ag00029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24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Д/З: </a:t>
            </a:r>
            <a:r>
              <a:rPr lang="en-US" sz="2800" dirty="0" smtClean="0">
                <a:solidFill>
                  <a:schemeClr val="tx2"/>
                </a:solidFill>
                <a:cs typeface="Arial" charset="0"/>
              </a:rPr>
              <a:t>§</a:t>
            </a:r>
            <a:r>
              <a:rPr lang="ru-RU" sz="2800" dirty="0" smtClean="0">
                <a:solidFill>
                  <a:schemeClr val="tx2"/>
                </a:solidFill>
                <a:cs typeface="Arial" charset="0"/>
              </a:rPr>
              <a:t> 35, читать, </a:t>
            </a:r>
          </a:p>
          <a:p>
            <a:r>
              <a:rPr lang="ru-RU" sz="2800" dirty="0" smtClean="0">
                <a:solidFill>
                  <a:schemeClr val="tx2"/>
                </a:solidFill>
                <a:cs typeface="Arial" charset="0"/>
              </a:rPr>
              <a:t>вопросы 1-3,5, пересказ</a:t>
            </a:r>
            <a:endParaRPr lang="en-US" sz="2800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609600"/>
            <a:ext cx="6118225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Основные направления внешней политики:</a:t>
            </a:r>
          </a:p>
        </p:txBody>
      </p:sp>
      <p:graphicFrame>
        <p:nvGraphicFramePr>
          <p:cNvPr id="3077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3086" name="Picture 14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Запишите дату: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6600">
                <a:solidFill>
                  <a:schemeClr val="tx2"/>
                </a:solidFill>
              </a:rPr>
              <a:t>1882 год – Тройственный союз (Австро-Венгрия, Германия, Италия).</a:t>
            </a:r>
          </a:p>
          <a:p>
            <a:endParaRPr lang="ru-RU" sz="6600">
              <a:solidFill>
                <a:schemeClr val="tx2"/>
              </a:solidFill>
            </a:endParaRPr>
          </a:p>
        </p:txBody>
      </p:sp>
      <p:pic>
        <p:nvPicPr>
          <p:cNvPr id="29700" name="Picture 4" descr="ag00029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Европейское направление: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 algn="ctr"/>
            <a:r>
              <a:rPr lang="ru-RU" sz="3600" i="1">
                <a:solidFill>
                  <a:schemeClr val="tx2"/>
                </a:solidFill>
              </a:rPr>
              <a:t>Для чего был заключен Тройственный  союз?</a:t>
            </a:r>
          </a:p>
          <a:p>
            <a:pPr algn="ctr"/>
            <a:r>
              <a:rPr lang="ru-RU" sz="3600" i="1">
                <a:solidFill>
                  <a:schemeClr val="tx2"/>
                </a:solidFill>
              </a:rPr>
              <a:t>Кто мог стать союзником России?</a:t>
            </a:r>
          </a:p>
        </p:txBody>
      </p:sp>
      <p:pic>
        <p:nvPicPr>
          <p:cNvPr id="5126" name="Picture 6" descr="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contrast="42000"/>
          </a:blip>
          <a:srcRect/>
          <a:stretch>
            <a:fillRect/>
          </a:stretch>
        </p:blipFill>
        <p:spPr>
          <a:xfrm>
            <a:off x="1187450" y="1916113"/>
            <a:ext cx="2827338" cy="3862387"/>
          </a:xfrm>
          <a:noFill/>
          <a:ln w="76200">
            <a:solidFill>
              <a:schemeClr val="hlink"/>
            </a:solidFill>
          </a:ln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331913" y="5949950"/>
            <a:ext cx="2535237" cy="533400"/>
          </a:xfrm>
          <a:prstGeom prst="rect">
            <a:avLst/>
          </a:prstGeom>
          <a:solidFill>
            <a:schemeClr val="accent1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0" lang="ru-RU" sz="2400" b="1">
                <a:solidFill>
                  <a:schemeClr val="tx2"/>
                </a:solidFill>
                <a:latin typeface="Times New Roman" pitchFamily="18" charset="0"/>
              </a:rPr>
              <a:t>О. Фон Бисмарк</a:t>
            </a:r>
          </a:p>
        </p:txBody>
      </p:sp>
      <p:pic>
        <p:nvPicPr>
          <p:cNvPr id="5128" name="Picture 8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Документ, страница 252: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>
                <a:solidFill>
                  <a:schemeClr val="tx2"/>
                </a:solidFill>
              </a:rPr>
              <a:t>Как развивались отношения между Россией и Францией?</a:t>
            </a:r>
          </a:p>
          <a:p>
            <a:r>
              <a:rPr lang="ru-RU" sz="4400">
                <a:solidFill>
                  <a:schemeClr val="tx2"/>
                </a:solidFill>
              </a:rPr>
              <a:t>В чем суть военной конвенции?</a:t>
            </a:r>
          </a:p>
          <a:p>
            <a:r>
              <a:rPr lang="ru-RU" sz="4400">
                <a:solidFill>
                  <a:schemeClr val="tx2"/>
                </a:solidFill>
              </a:rPr>
              <a:t>С какой целью она была заключена?</a:t>
            </a:r>
          </a:p>
        </p:txBody>
      </p:sp>
      <p:pic>
        <p:nvPicPr>
          <p:cNvPr id="8196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620713"/>
            <a:ext cx="6804025" cy="1143000"/>
          </a:xfrm>
        </p:spPr>
        <p:txBody>
          <a:bodyPr/>
          <a:lstStyle/>
          <a:p>
            <a:r>
              <a:rPr lang="ru-RU"/>
              <a:t>Европейское направление:</a:t>
            </a:r>
          </a:p>
        </p:txBody>
      </p:sp>
      <p:graphicFrame>
        <p:nvGraphicFramePr>
          <p:cNvPr id="9221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pic>
        <p:nvPicPr>
          <p:cNvPr id="9230" name="Picture 14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Балканское направление: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981200"/>
            <a:ext cx="4608512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chemeClr val="tx2"/>
                </a:solidFill>
              </a:rPr>
              <a:t>Прочитайте учебник на странице247-248.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chemeClr val="tx2"/>
                </a:solidFill>
              </a:rPr>
              <a:t>Как можно охарактеризовать отношения с Болгарией?</a:t>
            </a:r>
          </a:p>
        </p:txBody>
      </p:sp>
      <p:pic>
        <p:nvPicPr>
          <p:cNvPr id="11270" name="Picture 6" descr="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contrast="12000"/>
          </a:blip>
          <a:srcRect/>
          <a:stretch>
            <a:fillRect/>
          </a:stretch>
        </p:blipFill>
        <p:spPr>
          <a:xfrm>
            <a:off x="250825" y="2060575"/>
            <a:ext cx="4137025" cy="4524375"/>
          </a:xfrm>
          <a:noFill/>
          <a:ln w="76200">
            <a:solidFill>
              <a:schemeClr val="hlink"/>
            </a:solidFill>
          </a:ln>
        </p:spPr>
      </p:pic>
      <p:pic>
        <p:nvPicPr>
          <p:cNvPr id="11272" name="Picture 8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Дальневосточное направление: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Столкновение интересов России и Японии. </a:t>
            </a:r>
          </a:p>
          <a:p>
            <a:pPr algn="ctr"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С помощью Германии Япония создала современную армию, во много раз превосходящую русские войска на Дальнем востоке. Англия и США помогают строить ВМФ.</a:t>
            </a:r>
          </a:p>
        </p:txBody>
      </p:sp>
      <p:pic>
        <p:nvPicPr>
          <p:cNvPr id="14342" name="Picture 6" descr="Рисунок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>
          <a:xfrm>
            <a:off x="250825" y="2060575"/>
            <a:ext cx="4248150" cy="3716338"/>
          </a:xfrm>
          <a:noFill/>
          <a:ln w="76200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Сделайте выводы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i="1">
                <a:solidFill>
                  <a:schemeClr val="tx2"/>
                </a:solidFill>
              </a:rPr>
              <a:t>Как можно оценить российскую внешнюю политику?</a:t>
            </a:r>
          </a:p>
          <a:p>
            <a:pPr algn="ctr"/>
            <a:r>
              <a:rPr lang="ru-RU" sz="4000" i="1">
                <a:solidFill>
                  <a:schemeClr val="tx2"/>
                </a:solidFill>
              </a:rPr>
              <a:t>О чем говорят слова  Александра </a:t>
            </a:r>
            <a:r>
              <a:rPr lang="en-US" sz="4000" i="1">
                <a:solidFill>
                  <a:schemeClr val="tx2"/>
                </a:solidFill>
              </a:rPr>
              <a:t>III</a:t>
            </a:r>
            <a:r>
              <a:rPr lang="ru-RU" sz="4000" i="1">
                <a:solidFill>
                  <a:schemeClr val="tx2"/>
                </a:solidFill>
              </a:rPr>
              <a:t>: «Когда русский царь удит рыбу, Европа может подождать»?</a:t>
            </a:r>
          </a:p>
        </p:txBody>
      </p:sp>
      <p:pic>
        <p:nvPicPr>
          <p:cNvPr id="17412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255</Words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Тема урока: Внешняя политика  Александра III  </vt:lpstr>
      <vt:lpstr>Основные направления внешней политики:</vt:lpstr>
      <vt:lpstr>Запишите дату:</vt:lpstr>
      <vt:lpstr>Европейское направление:</vt:lpstr>
      <vt:lpstr>Документ, страница 252:</vt:lpstr>
      <vt:lpstr>Европейское направление:</vt:lpstr>
      <vt:lpstr>Балканское направление:</vt:lpstr>
      <vt:lpstr>Дальневосточное направление:</vt:lpstr>
      <vt:lpstr>Сделайте выводы</vt:lpstr>
      <vt:lpstr>Сопоставьте колонки: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 Александра III</dc:title>
  <cp:lastModifiedBy>Кушнарёва</cp:lastModifiedBy>
  <cp:revision>4</cp:revision>
  <dcterms:modified xsi:type="dcterms:W3CDTF">2012-08-08T22:19:45Z</dcterms:modified>
</cp:coreProperties>
</file>